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73" r:id="rId7"/>
    <p:sldId id="274" r:id="rId8"/>
    <p:sldId id="275" r:id="rId9"/>
    <p:sldId id="282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83" r:id="rId23"/>
    <p:sldId id="281" r:id="rId24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5EF"/>
    <a:srgbClr val="17419A"/>
    <a:srgbClr val="EE962F"/>
    <a:srgbClr val="EA932F"/>
    <a:srgbClr val="FB564D"/>
    <a:srgbClr val="FBC634"/>
    <a:srgbClr val="376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/>
    <p:restoredTop sz="96132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C7ED-E795-C76C-4D5C-9864EFF68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57A74-3AD1-235D-E8D8-F48D9579F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B7106-31D7-55D7-A1F3-B442BCC4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DC30D-BAC5-0915-ADD2-AD78DF21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022A4-8AB2-31B6-67F2-D43355B2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5021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446C-428F-2B39-7DF7-56D19BA0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8B740-1816-D53B-1B86-816DEB404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31AD8-8016-3F3D-6347-587BC855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359F6-623C-90F8-5181-DC3CED58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3F0DC-1D90-77D5-68CF-DC2DA078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2709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12A036-923A-77AF-3798-B70B46795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F2668-2760-C462-43BA-D7DE1F515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7C42B-C5C3-BF1C-4DF3-1EF4AFFF2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F93C1-C31C-0633-5596-0DC67B4C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0D0AA-1D12-E3E7-9634-523ECFB6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0872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0B43-19FF-9437-BA33-91C66FDC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BF15-0F12-FD9C-6BBD-4D8BBC417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FEDAD-E10D-0851-815E-090F06AC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85240-CBB4-A68C-8589-6FF6673B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2C9B8-E7D1-BE29-A4AF-2BD955A9A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4272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80B7-3797-6235-A024-7433EB517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0E84F-0FC9-1547-463E-626EAF287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D333-9390-F9B2-9D8B-DC83E682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D9857-D4B4-5CB2-9D26-66051C32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D8CF-6116-53FC-C9CE-91A8F23E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5025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9A46-4620-CDBF-1840-B250FC2B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FD27-058E-844B-D839-EC897B11D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541B2-255C-713F-1653-2BFBA3BA2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F9958-4DE7-8E6C-B3DC-718B72F9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55DD2-15CE-069E-AB41-172FF59C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6066-25CC-0519-AD25-1D010B0C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0055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0585-3485-D03F-21C5-41D879545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7DBA2-0CFE-3AD1-430D-E3C63868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05922-6C42-1351-A7AB-409674CD4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6774B-F7FE-0401-0307-B134D5625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D505E-E027-97F4-7D45-C2537366EE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A66EC-926F-5384-A461-70C4D583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111AC5-EE55-1BC5-C8B4-ACD498F8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540378-F8F7-4400-8C1C-523C0236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3865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D55EC-C87D-6676-99DC-87A06334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58B39-C91E-D8C2-3705-D3BCE773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FCF83-CFAB-6B98-8FB0-05BDB4C3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4D8B3-0E07-9CB9-C7A9-397491D6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956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7F19C5-D45C-D042-2C65-B564A464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FABEB-189C-D8BC-EE6B-CCD92655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2F90A-1E67-36FC-F883-D7C17353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0828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B4B5-DA43-3712-742C-EE6BC219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9A761-2047-BFC5-9CF0-F32DDCA2A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A4C1E-A844-DB91-518D-B02858648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E845-1CBA-B5AD-47BB-FDA901B1E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C34F5-D259-3078-5D12-F9C9D80E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B67B6-6D9B-80F1-4D7F-4E05854F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151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C0B3-232B-A753-38FA-0808FF537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E5751-76C9-D6D8-9A0E-1DAC926979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27E31-6F9D-C27B-8E89-D699A670A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09F6E-6395-1268-BBDC-5578D517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D7699-DD46-02DD-89E6-05E91047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2BE2A-5B36-18EB-88EA-D47C15D7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2311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8E572-8FE7-C83A-A6F5-764FB7D3A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F3B1F-A0E9-4A92-49A9-8FB072DDC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5B409-7904-BD3F-23AE-EF0C8499C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09C73-DBA7-3548-AC8D-7224FAECA6B4}" type="datetimeFigureOut">
              <a:rPr lang="en-MX" smtClean="0"/>
              <a:t>02/03/24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A69E1-2D38-3948-4F97-D352D6C66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6952D-9BF0-EE9D-47E7-31A17CC1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E296-8C7C-B94A-BED6-C7DA3D4873C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7827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96123F2-8C36-F7AC-250A-19060ABC8E64}"/>
              </a:ext>
            </a:extLst>
          </p:cNvPr>
          <p:cNvSpPr/>
          <p:nvPr/>
        </p:nvSpPr>
        <p:spPr>
          <a:xfrm>
            <a:off x="-642892" y="-519436"/>
            <a:ext cx="13477781" cy="7896870"/>
          </a:xfrm>
          <a:prstGeom prst="roundRect">
            <a:avLst/>
          </a:prstGeom>
          <a:solidFill>
            <a:srgbClr val="376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E19BD7-8819-7F31-D04F-1598CE182D93}"/>
              </a:ext>
            </a:extLst>
          </p:cNvPr>
          <p:cNvSpPr/>
          <p:nvPr/>
        </p:nvSpPr>
        <p:spPr>
          <a:xfrm>
            <a:off x="4254510" y="1587510"/>
            <a:ext cx="3682980" cy="36829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212080B-95CE-C6F1-1753-7FF22614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2130" y="1755130"/>
            <a:ext cx="3347739" cy="33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4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B14AC8-C02D-DEB3-F6B2-940F06DF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422" y="391471"/>
            <a:ext cx="2802870" cy="6075058"/>
          </a:xfrm>
          <a:prstGeom prst="rect">
            <a:avLst/>
          </a:prstGeom>
          <a:effectLst>
            <a:softEdge rad="40086"/>
          </a:effectLst>
        </p:spPr>
      </p:pic>
    </p:spTree>
    <p:extLst>
      <p:ext uri="{BB962C8B-B14F-4D97-AF65-F5344CB8AC3E}">
        <p14:creationId xmlns:p14="http://schemas.microsoft.com/office/powerpoint/2010/main" val="8861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D272F-1914-A1D3-543C-F35FDA26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019" y="391470"/>
            <a:ext cx="2802871" cy="60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06EF2-0B91-B08F-BE06-E6E1EA10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58" y="371828"/>
            <a:ext cx="2821084" cy="61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4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C6B5B-045A-F69F-B78B-77AA3521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58" y="371828"/>
            <a:ext cx="2821084" cy="61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0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AA7F7-82FF-FDBE-6318-048AE699A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58" y="371828"/>
            <a:ext cx="2821084" cy="61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4A9E8-BFCF-73B3-952D-8FAFBFBA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58" y="371828"/>
            <a:ext cx="2821084" cy="61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2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99E50B-EAE8-B857-51D6-FD3BAFDCE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13" y="371829"/>
            <a:ext cx="2821084" cy="61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7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3C2337-842D-40BC-0145-D3EC9C6A9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21"/>
          <a:stretch/>
        </p:blipFill>
        <p:spPr>
          <a:xfrm>
            <a:off x="4685458" y="371828"/>
            <a:ext cx="2821084" cy="6114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9F954-FAB9-793E-C1F8-0A8A2A71C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09" y="6028166"/>
            <a:ext cx="2713781" cy="3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4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3C2337-842D-40BC-0145-D3EC9C6A9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8" b="27953"/>
          <a:stretch/>
        </p:blipFill>
        <p:spPr>
          <a:xfrm>
            <a:off x="4685458" y="371828"/>
            <a:ext cx="2821084" cy="611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1A772-9140-810B-2E27-17331760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09" y="6101194"/>
            <a:ext cx="2713781" cy="3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0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3C2337-842D-40BC-0145-D3EC9C6A9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7" t="63102" r="477" b="-1081"/>
          <a:stretch/>
        </p:blipFill>
        <p:spPr>
          <a:xfrm>
            <a:off x="4685458" y="371732"/>
            <a:ext cx="2821084" cy="61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96123F2-8C36-F7AC-250A-19060ABC8E64}"/>
              </a:ext>
            </a:extLst>
          </p:cNvPr>
          <p:cNvSpPr/>
          <p:nvPr/>
        </p:nvSpPr>
        <p:spPr>
          <a:xfrm>
            <a:off x="4473979" y="2478629"/>
            <a:ext cx="3244039" cy="1900740"/>
          </a:xfrm>
          <a:prstGeom prst="roundRect">
            <a:avLst/>
          </a:prstGeom>
          <a:solidFill>
            <a:srgbClr val="376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E19BD7-8819-7F31-D04F-1598CE182D93}"/>
              </a:ext>
            </a:extLst>
          </p:cNvPr>
          <p:cNvSpPr/>
          <p:nvPr/>
        </p:nvSpPr>
        <p:spPr>
          <a:xfrm>
            <a:off x="4254510" y="1587510"/>
            <a:ext cx="3682980" cy="36829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212080B-95CE-C6F1-1753-7FF22614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2130" y="1755130"/>
            <a:ext cx="3347739" cy="3347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04547" y="6641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-3643855" y="5551839"/>
            <a:ext cx="2179185" cy="2179185"/>
          </a:xfrm>
          <a:prstGeom prst="ellipse">
            <a:avLst/>
          </a:prstGeom>
          <a:solidFill>
            <a:srgbClr val="FBC6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11954108" y="-2717183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10987669" y="8375238"/>
            <a:ext cx="1932878" cy="1932878"/>
          </a:xfrm>
          <a:prstGeom prst="ellipse">
            <a:avLst/>
          </a:prstGeom>
          <a:solidFill>
            <a:srgbClr val="FB56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08606F-0149-5F6C-6C99-F83E61535CF1}"/>
              </a:ext>
            </a:extLst>
          </p:cNvPr>
          <p:cNvSpPr/>
          <p:nvPr/>
        </p:nvSpPr>
        <p:spPr>
          <a:xfrm>
            <a:off x="-2392343" y="-2970814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3259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C -0.00299 0.69722 -0.00586 1.39468 -0.00013 1.01019 " pathEditMode="relative" rAng="1080000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5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97828-3C44-BCEB-32E6-CFFDFCC68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2"/>
          <a:stretch/>
        </p:blipFill>
        <p:spPr>
          <a:xfrm>
            <a:off x="4685458" y="458741"/>
            <a:ext cx="2821084" cy="5940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72DA5-664C-90BD-88A5-DA5CB57A2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09" y="6014280"/>
            <a:ext cx="2713781" cy="3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2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375680-DE84-7DEC-B1BA-D615D9B35BEF}"/>
              </a:ext>
            </a:extLst>
          </p:cNvPr>
          <p:cNvSpPr/>
          <p:nvPr/>
        </p:nvSpPr>
        <p:spPr>
          <a:xfrm>
            <a:off x="4505330" y="133098"/>
            <a:ext cx="3208250" cy="6591804"/>
          </a:xfrm>
          <a:prstGeom prst="roundRect">
            <a:avLst/>
          </a:prstGeom>
          <a:solidFill>
            <a:srgbClr val="3765EF">
              <a:alpha val="2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97828-3C44-BCEB-32E6-CFFDFCC68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7" t="46477" r="477" b="-795"/>
          <a:stretch/>
        </p:blipFill>
        <p:spPr>
          <a:xfrm>
            <a:off x="4685458" y="458741"/>
            <a:ext cx="2821084" cy="5940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E0B44-3830-BA1B-D04F-4E9A7CB4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09" y="5927271"/>
            <a:ext cx="2713781" cy="3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32652-3A49-752A-3200-DC1A2CB86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D39BEC-95EB-22E1-6FB5-6B419DFAB026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98E7CC-51C4-D3F5-E975-A43224807902}"/>
              </a:ext>
            </a:extLst>
          </p:cNvPr>
          <p:cNvSpPr/>
          <p:nvPr/>
        </p:nvSpPr>
        <p:spPr>
          <a:xfrm>
            <a:off x="367973" y="5248738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5EA3A6-DFA9-0A35-8C24-22CE1D58F440}"/>
              </a:ext>
            </a:extLst>
          </p:cNvPr>
          <p:cNvSpPr/>
          <p:nvPr/>
        </p:nvSpPr>
        <p:spPr>
          <a:xfrm>
            <a:off x="10259122" y="-182869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27708A-4EF7-F38E-E2C0-F8194E9BC5B9}"/>
              </a:ext>
            </a:extLst>
          </p:cNvPr>
          <p:cNvSpPr/>
          <p:nvPr/>
        </p:nvSpPr>
        <p:spPr>
          <a:xfrm>
            <a:off x="10379009" y="510799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0B33DB4-0968-6DEE-E843-FF563B33FD7B}"/>
              </a:ext>
            </a:extLst>
          </p:cNvPr>
          <p:cNvSpPr/>
          <p:nvPr/>
        </p:nvSpPr>
        <p:spPr>
          <a:xfrm>
            <a:off x="-694114" y="236400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5FA540-FCEB-65A0-C3A3-E1DBDC51D29A}"/>
              </a:ext>
            </a:extLst>
          </p:cNvPr>
          <p:cNvSpPr txBox="1">
            <a:spLocks/>
          </p:cNvSpPr>
          <p:nvPr/>
        </p:nvSpPr>
        <p:spPr>
          <a:xfrm>
            <a:off x="1517560" y="718675"/>
            <a:ext cx="9144000" cy="103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latin typeface="Mustica Pro SemBd" pitchFamily="2" charset="0"/>
              </a:rPr>
              <a:t>Detalla</a:t>
            </a:r>
            <a:r>
              <a:rPr lang="en-US" sz="4800" dirty="0">
                <a:latin typeface="Mustica Pro SemBd" pitchFamily="2" charset="0"/>
              </a:rPr>
              <a:t> </a:t>
            </a:r>
            <a:r>
              <a:rPr lang="en-US" sz="4800" dirty="0" err="1">
                <a:latin typeface="Mustica Pro SemBd" pitchFamily="2" charset="0"/>
              </a:rPr>
              <a:t>cómo</a:t>
            </a:r>
            <a:r>
              <a:rPr lang="en-US" sz="4800" dirty="0">
                <a:latin typeface="Mustica Pro SemBd" pitchFamily="2" charset="0"/>
              </a:rPr>
              <a:t> </a:t>
            </a:r>
            <a:r>
              <a:rPr lang="en-US" sz="4800" dirty="0" err="1">
                <a:latin typeface="Mustica Pro SemBd" pitchFamily="2" charset="0"/>
              </a:rPr>
              <a:t>funcionaría</a:t>
            </a:r>
            <a:endParaRPr lang="en-MX" sz="4800" dirty="0">
              <a:latin typeface="Mustica Pro SemBd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BFDD22-AF2B-6BDA-40F0-58423EAF3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2511" y="2354356"/>
            <a:ext cx="8763533" cy="3157163"/>
          </a:xfrm>
        </p:spPr>
        <p:txBody>
          <a:bodyPr anchor="ctr">
            <a:normAutofit/>
          </a:bodyPr>
          <a:lstStyle/>
          <a:p>
            <a:pPr algn="just"/>
            <a:r>
              <a:rPr lang="en-US" dirty="0" err="1">
                <a:latin typeface="Mustica Pro SemBd" pitchFamily="2" charset="0"/>
              </a:rPr>
              <a:t>Qualiti</a:t>
            </a:r>
            <a:r>
              <a:rPr lang="en-US" dirty="0">
                <a:latin typeface="Mustica Pro SemBd" pitchFamily="2" charset="0"/>
              </a:rPr>
              <a:t> es </a:t>
            </a:r>
            <a:r>
              <a:rPr lang="en-US" dirty="0" err="1">
                <a:latin typeface="Mustica Pro SemBd" pitchFamily="2" charset="0"/>
              </a:rPr>
              <a:t>una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aplicación</a:t>
            </a:r>
            <a:r>
              <a:rPr lang="en-US" dirty="0">
                <a:latin typeface="Mustica Pro SemBd" pitchFamily="2" charset="0"/>
              </a:rPr>
              <a:t> que junta </a:t>
            </a:r>
            <a:r>
              <a:rPr lang="en-US" dirty="0" err="1">
                <a:latin typeface="Mustica Pro SemBd" pitchFamily="2" charset="0"/>
              </a:rPr>
              <a:t>recetas</a:t>
            </a:r>
            <a:r>
              <a:rPr lang="en-US" dirty="0">
                <a:latin typeface="Mustica Pro SemBd" pitchFamily="2" charset="0"/>
              </a:rPr>
              <a:t>, se </a:t>
            </a:r>
            <a:r>
              <a:rPr lang="en-US" dirty="0" err="1">
                <a:latin typeface="Mustica Pro SemBd" pitchFamily="2" charset="0"/>
              </a:rPr>
              <a:t>busca</a:t>
            </a:r>
            <a:r>
              <a:rPr lang="en-US" dirty="0">
                <a:latin typeface="Mustica Pro SemBd" pitchFamily="2" charset="0"/>
              </a:rPr>
              <a:t> que sea </a:t>
            </a:r>
            <a:r>
              <a:rPr lang="en-US" dirty="0" err="1">
                <a:latin typeface="Mustica Pro SemBd" pitchFamily="2" charset="0"/>
              </a:rPr>
              <a:t>una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manera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orgánica</a:t>
            </a:r>
            <a:r>
              <a:rPr lang="en-US" dirty="0">
                <a:latin typeface="Mustica Pro SemBd" pitchFamily="2" charset="0"/>
              </a:rPr>
              <a:t> de </a:t>
            </a:r>
            <a:r>
              <a:rPr lang="en-US" dirty="0" err="1">
                <a:latin typeface="Mustica Pro SemBd" pitchFamily="2" charset="0"/>
              </a:rPr>
              <a:t>promover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el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consumo</a:t>
            </a:r>
            <a:r>
              <a:rPr lang="en-US" dirty="0">
                <a:latin typeface="Mustica Pro SemBd" pitchFamily="2" charset="0"/>
              </a:rPr>
              <a:t> de </a:t>
            </a:r>
            <a:r>
              <a:rPr lang="en-US" dirty="0" err="1">
                <a:latin typeface="Mustica Pro SemBd" pitchFamily="2" charset="0"/>
              </a:rPr>
              <a:t>productos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Qualita</a:t>
            </a:r>
            <a:r>
              <a:rPr lang="en-US" dirty="0">
                <a:latin typeface="Mustica Pro SemBd" pitchFamily="2" charset="0"/>
              </a:rPr>
              <a:t>. Las </a:t>
            </a:r>
            <a:r>
              <a:rPr lang="en-US" dirty="0" err="1">
                <a:latin typeface="Mustica Pro SemBd" pitchFamily="2" charset="0"/>
              </a:rPr>
              <a:t>recetas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automáticamente</a:t>
            </a:r>
            <a:r>
              <a:rPr lang="en-US" dirty="0">
                <a:latin typeface="Mustica Pro SemBd" pitchFamily="2" charset="0"/>
              </a:rPr>
              <a:t> se </a:t>
            </a:r>
            <a:r>
              <a:rPr lang="en-US" dirty="0" err="1">
                <a:latin typeface="Mustica Pro SemBd" pitchFamily="2" charset="0"/>
              </a:rPr>
              <a:t>podrán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agregar</a:t>
            </a:r>
            <a:r>
              <a:rPr lang="en-US" dirty="0">
                <a:latin typeface="Mustica Pro SemBd" pitchFamily="2" charset="0"/>
              </a:rPr>
              <a:t> a un </a:t>
            </a:r>
            <a:r>
              <a:rPr lang="en-US" dirty="0" err="1">
                <a:latin typeface="Mustica Pro SemBd" pitchFamily="2" charset="0"/>
              </a:rPr>
              <a:t>carrito</a:t>
            </a:r>
            <a:r>
              <a:rPr lang="en-US" dirty="0">
                <a:latin typeface="Mustica Pro SemBd" pitchFamily="2" charset="0"/>
              </a:rPr>
              <a:t> de </a:t>
            </a:r>
            <a:r>
              <a:rPr lang="en-US" dirty="0" err="1">
                <a:latin typeface="Mustica Pro SemBd" pitchFamily="2" charset="0"/>
              </a:rPr>
              <a:t>compras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utilizando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los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servicios</a:t>
            </a:r>
            <a:r>
              <a:rPr lang="en-US" dirty="0">
                <a:latin typeface="Mustica Pro SemBd" pitchFamily="2" charset="0"/>
              </a:rPr>
              <a:t> de “Pick-up” </a:t>
            </a:r>
            <a:r>
              <a:rPr lang="en-US" dirty="0" err="1">
                <a:latin typeface="Mustica Pro SemBd" pitchFamily="2" charset="0"/>
              </a:rPr>
              <a:t>en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lugares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como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Soriana</a:t>
            </a:r>
            <a:r>
              <a:rPr lang="en-US" dirty="0">
                <a:latin typeface="Mustica Pro SemBd" pitchFamily="2" charset="0"/>
              </a:rPr>
              <a:t>, Walmart, HEB, etc. Se </a:t>
            </a:r>
            <a:r>
              <a:rPr lang="en-US" dirty="0" err="1">
                <a:latin typeface="Mustica Pro SemBd" pitchFamily="2" charset="0"/>
              </a:rPr>
              <a:t>premiará</a:t>
            </a:r>
            <a:r>
              <a:rPr lang="en-US" dirty="0">
                <a:latin typeface="Mustica Pro SemBd" pitchFamily="2" charset="0"/>
              </a:rPr>
              <a:t> a </a:t>
            </a:r>
            <a:r>
              <a:rPr lang="en-US" dirty="0" err="1">
                <a:latin typeface="Mustica Pro SemBd" pitchFamily="2" charset="0"/>
              </a:rPr>
              <a:t>los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usuarios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activos</a:t>
            </a:r>
            <a:r>
              <a:rPr lang="en-US" dirty="0">
                <a:latin typeface="Mustica Pro SemBd" pitchFamily="2" charset="0"/>
              </a:rPr>
              <a:t> que </a:t>
            </a:r>
            <a:r>
              <a:rPr lang="en-US" dirty="0" err="1">
                <a:latin typeface="Mustica Pro SemBd" pitchFamily="2" charset="0"/>
              </a:rPr>
              <a:t>sigan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recetas</a:t>
            </a:r>
            <a:r>
              <a:rPr lang="en-US" dirty="0">
                <a:latin typeface="Mustica Pro SemBd" pitchFamily="2" charset="0"/>
              </a:rPr>
              <a:t> a </a:t>
            </a:r>
            <a:r>
              <a:rPr lang="en-US" dirty="0" err="1">
                <a:latin typeface="Mustica Pro SemBd" pitchFamily="2" charset="0"/>
              </a:rPr>
              <a:t>través</a:t>
            </a:r>
            <a:r>
              <a:rPr lang="en-US" dirty="0">
                <a:latin typeface="Mustica Pro SemBd" pitchFamily="2" charset="0"/>
              </a:rPr>
              <a:t> de vales de </a:t>
            </a:r>
            <a:r>
              <a:rPr lang="en-US" dirty="0" err="1">
                <a:latin typeface="Mustica Pro SemBd" pitchFamily="2" charset="0"/>
              </a:rPr>
              <a:t>promoción</a:t>
            </a:r>
            <a:r>
              <a:rPr lang="en-US" dirty="0">
                <a:latin typeface="Mustica Pro SemBd" pitchFamily="2" charset="0"/>
              </a:rPr>
              <a:t> para </a:t>
            </a:r>
            <a:r>
              <a:rPr lang="en-US" dirty="0" err="1">
                <a:latin typeface="Mustica Pro SemBd" pitchFamily="2" charset="0"/>
              </a:rPr>
              <a:t>más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producto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Qualiti</a:t>
            </a:r>
            <a:r>
              <a:rPr lang="en-US" dirty="0">
                <a:latin typeface="Mustica Pro SemBd" pitchFamily="2" charset="0"/>
              </a:rPr>
              <a:t>. Se </a:t>
            </a:r>
            <a:r>
              <a:rPr lang="en-US" dirty="0" err="1">
                <a:latin typeface="Mustica Pro SemBd" pitchFamily="2" charset="0"/>
              </a:rPr>
              <a:t>obtendrán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estos</a:t>
            </a:r>
            <a:r>
              <a:rPr lang="en-US" dirty="0">
                <a:latin typeface="Mustica Pro SemBd" pitchFamily="2" charset="0"/>
              </a:rPr>
              <a:t> vales </a:t>
            </a:r>
            <a:r>
              <a:rPr lang="en-US" dirty="0" err="1">
                <a:latin typeface="Mustica Pro SemBd" pitchFamily="2" charset="0"/>
              </a:rPr>
              <a:t>después</a:t>
            </a:r>
            <a:r>
              <a:rPr lang="en-US" dirty="0">
                <a:latin typeface="Mustica Pro SemBd" pitchFamily="2" charset="0"/>
              </a:rPr>
              <a:t> de </a:t>
            </a:r>
            <a:r>
              <a:rPr lang="en-US" dirty="0" err="1">
                <a:latin typeface="Mustica Pro SemBd" pitchFamily="2" charset="0"/>
              </a:rPr>
              <a:t>publicar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resultados</a:t>
            </a:r>
            <a:r>
              <a:rPr lang="en-US" dirty="0">
                <a:latin typeface="Mustica Pro SemBd" pitchFamily="2" charset="0"/>
              </a:rPr>
              <a:t> de </a:t>
            </a:r>
            <a:r>
              <a:rPr lang="en-US" dirty="0" err="1">
                <a:latin typeface="Mustica Pro SemBd" pitchFamily="2" charset="0"/>
              </a:rPr>
              <a:t>recetas</a:t>
            </a:r>
            <a:r>
              <a:rPr lang="en-US" dirty="0">
                <a:latin typeface="Mustica Pro SemBd" pitchFamily="2" charset="0"/>
              </a:rPr>
              <a:t> a redes </a:t>
            </a:r>
            <a:r>
              <a:rPr lang="en-US" dirty="0" err="1">
                <a:latin typeface="Mustica Pro SemBd" pitchFamily="2" charset="0"/>
              </a:rPr>
              <a:t>sociales</a:t>
            </a:r>
            <a:r>
              <a:rPr lang="en-US" dirty="0">
                <a:latin typeface="Mustica Pro SemBd" pitchFamily="2" charset="0"/>
              </a:rPr>
              <a:t>.</a:t>
            </a:r>
            <a:endParaRPr lang="en-MX" dirty="0">
              <a:latin typeface="Mustica Pro SemB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8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0" y="5675337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10477766" y="-216670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929545" y="5473386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-731780" y="-1112898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B3CD28-5343-F3AD-8FCF-EAA569D3598B}"/>
              </a:ext>
            </a:extLst>
          </p:cNvPr>
          <p:cNvSpPr txBox="1">
            <a:spLocks/>
          </p:cNvSpPr>
          <p:nvPr/>
        </p:nvSpPr>
        <p:spPr>
          <a:xfrm>
            <a:off x="1524000" y="749769"/>
            <a:ext cx="9144000" cy="103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latin typeface="Mustica Pro SemBd" pitchFamily="2" charset="0"/>
              </a:rPr>
              <a:t>Impacto</a:t>
            </a:r>
            <a:r>
              <a:rPr lang="en-US" sz="4800" dirty="0">
                <a:latin typeface="Mustica Pro SemBd" pitchFamily="2" charset="0"/>
              </a:rPr>
              <a:t> al </a:t>
            </a:r>
            <a:r>
              <a:rPr lang="en-US" sz="4800" dirty="0" err="1">
                <a:latin typeface="Mustica Pro SemBd" pitchFamily="2" charset="0"/>
              </a:rPr>
              <a:t>cliente</a:t>
            </a:r>
            <a:r>
              <a:rPr lang="en-US" sz="4800" dirty="0">
                <a:latin typeface="Mustica Pro SemBd" pitchFamily="2" charset="0"/>
              </a:rPr>
              <a:t>, </a:t>
            </a:r>
            <a:r>
              <a:rPr lang="en-US" sz="4800" dirty="0" err="1">
                <a:latin typeface="Mustica Pro SemBd" pitchFamily="2" charset="0"/>
              </a:rPr>
              <a:t>necesidad</a:t>
            </a:r>
            <a:r>
              <a:rPr lang="en-US" sz="4800" dirty="0">
                <a:latin typeface="Mustica Pro SemBd" pitchFamily="2" charset="0"/>
              </a:rPr>
              <a:t> </a:t>
            </a:r>
            <a:r>
              <a:rPr lang="en-US" sz="4800" dirty="0" err="1">
                <a:latin typeface="Mustica Pro SemBd" pitchFamily="2" charset="0"/>
              </a:rPr>
              <a:t>cubierta</a:t>
            </a:r>
            <a:r>
              <a:rPr lang="en-US" sz="4800" dirty="0">
                <a:latin typeface="Mustica Pro SemBd" pitchFamily="2" charset="0"/>
              </a:rPr>
              <a:t>, y </a:t>
            </a:r>
            <a:r>
              <a:rPr lang="en-US" sz="4800" dirty="0" err="1">
                <a:latin typeface="Mustica Pro SemBd" pitchFamily="2" charset="0"/>
              </a:rPr>
              <a:t>facilidad</a:t>
            </a:r>
            <a:r>
              <a:rPr lang="en-US" sz="4800" dirty="0">
                <a:latin typeface="Mustica Pro SemBd" pitchFamily="2" charset="0"/>
              </a:rPr>
              <a:t> de </a:t>
            </a:r>
            <a:r>
              <a:rPr lang="en-US" sz="4800" dirty="0" err="1">
                <a:latin typeface="Mustica Pro SemBd" pitchFamily="2" charset="0"/>
              </a:rPr>
              <a:t>adopción</a:t>
            </a:r>
            <a:endParaRPr lang="en-MX" sz="4800" dirty="0">
              <a:latin typeface="Mustica Pro SemBd" pitchFamily="2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89A74EE-5F1C-C497-19FC-5D21EC86D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233" y="2518174"/>
            <a:ext cx="8763533" cy="3157163"/>
          </a:xfrm>
        </p:spPr>
        <p:txBody>
          <a:bodyPr anchor="ctr">
            <a:normAutofit/>
          </a:bodyPr>
          <a:lstStyle/>
          <a:p>
            <a:pPr algn="just"/>
            <a:r>
              <a:rPr lang="en-US" dirty="0" err="1">
                <a:latin typeface="Mustica Pro SemBd" pitchFamily="2" charset="0"/>
              </a:rPr>
              <a:t>Impacto</a:t>
            </a:r>
            <a:r>
              <a:rPr lang="en-US" dirty="0">
                <a:latin typeface="Mustica Pro SemBd" pitchFamily="2" charset="0"/>
              </a:rPr>
              <a:t>: </a:t>
            </a:r>
            <a:r>
              <a:rPr lang="en-US" dirty="0" err="1">
                <a:latin typeface="Mustica Pro SemBd" pitchFamily="2" charset="0"/>
              </a:rPr>
              <a:t>busca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incrementar</a:t>
            </a:r>
            <a:r>
              <a:rPr lang="en-US" dirty="0">
                <a:latin typeface="Mustica Pro SemBd" pitchFamily="2" charset="0"/>
              </a:rPr>
              <a:t> la </a:t>
            </a:r>
            <a:r>
              <a:rPr lang="en-US" dirty="0" err="1">
                <a:latin typeface="Mustica Pro SemBd" pitchFamily="2" charset="0"/>
              </a:rPr>
              <a:t>variedad</a:t>
            </a:r>
            <a:r>
              <a:rPr lang="en-US" dirty="0">
                <a:latin typeface="Mustica Pro SemBd" pitchFamily="2" charset="0"/>
              </a:rPr>
              <a:t> de </a:t>
            </a:r>
            <a:r>
              <a:rPr lang="en-US" dirty="0" err="1">
                <a:latin typeface="Mustica Pro SemBd" pitchFamily="2" charset="0"/>
              </a:rPr>
              <a:t>comidas</a:t>
            </a:r>
            <a:r>
              <a:rPr lang="en-US" dirty="0">
                <a:latin typeface="Mustica Pro SemBd" pitchFamily="2" charset="0"/>
              </a:rPr>
              <a:t> que se </a:t>
            </a:r>
            <a:r>
              <a:rPr lang="en-US" dirty="0" err="1">
                <a:latin typeface="Mustica Pro SemBd" pitchFamily="2" charset="0"/>
              </a:rPr>
              <a:t>hacen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en</a:t>
            </a:r>
            <a:r>
              <a:rPr lang="en-US" dirty="0">
                <a:latin typeface="Mustica Pro SemBd" pitchFamily="2" charset="0"/>
              </a:rPr>
              <a:t> casa, </a:t>
            </a:r>
            <a:r>
              <a:rPr lang="en-US" dirty="0" err="1">
                <a:latin typeface="Mustica Pro SemBd" pitchFamily="2" charset="0"/>
              </a:rPr>
              <a:t>creando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una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experiencia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disfrutable</a:t>
            </a:r>
            <a:r>
              <a:rPr lang="en-US" dirty="0">
                <a:latin typeface="Mustica Pro SemBd" pitchFamily="2" charset="0"/>
              </a:rPr>
              <a:t>. </a:t>
            </a:r>
          </a:p>
          <a:p>
            <a:pPr algn="just"/>
            <a:r>
              <a:rPr lang="en-US" dirty="0" err="1">
                <a:latin typeface="Mustica Pro SemBd" pitchFamily="2" charset="0"/>
              </a:rPr>
              <a:t>Necesidad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cubierta</a:t>
            </a:r>
            <a:r>
              <a:rPr lang="en-US" dirty="0">
                <a:latin typeface="Mustica Pro SemBd" pitchFamily="2" charset="0"/>
              </a:rPr>
              <a:t>: la </a:t>
            </a:r>
            <a:r>
              <a:rPr lang="en-US" dirty="0" err="1">
                <a:latin typeface="Mustica Pro SemBd" pitchFamily="2" charset="0"/>
              </a:rPr>
              <a:t>necesidad</a:t>
            </a:r>
            <a:r>
              <a:rPr lang="en-US" dirty="0">
                <a:latin typeface="Mustica Pro SemBd" pitchFamily="2" charset="0"/>
              </a:rPr>
              <a:t> de </a:t>
            </a:r>
            <a:r>
              <a:rPr lang="en-US" dirty="0" err="1">
                <a:latin typeface="Mustica Pro SemBd" pitchFamily="2" charset="0"/>
              </a:rPr>
              <a:t>experimentar</a:t>
            </a:r>
            <a:r>
              <a:rPr lang="en-US" dirty="0">
                <a:latin typeface="Mustica Pro SemBd" pitchFamily="2" charset="0"/>
              </a:rPr>
              <a:t> y </a:t>
            </a:r>
            <a:r>
              <a:rPr lang="en-US" dirty="0" err="1">
                <a:latin typeface="Mustica Pro SemBd" pitchFamily="2" charset="0"/>
              </a:rPr>
              <a:t>probar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comidas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nuevas</a:t>
            </a:r>
            <a:r>
              <a:rPr lang="en-US" dirty="0">
                <a:latin typeface="Mustica Pro SemBd" pitchFamily="2" charset="0"/>
              </a:rPr>
              <a:t>, </a:t>
            </a:r>
            <a:r>
              <a:rPr lang="en-US" dirty="0" err="1">
                <a:latin typeface="Mustica Pro SemBd" pitchFamily="2" charset="0"/>
              </a:rPr>
              <a:t>facilidad</a:t>
            </a:r>
            <a:r>
              <a:rPr lang="en-US" dirty="0">
                <a:latin typeface="Mustica Pro SemBd" pitchFamily="2" charset="0"/>
              </a:rPr>
              <a:t> de </a:t>
            </a:r>
            <a:r>
              <a:rPr lang="en-US" dirty="0" err="1">
                <a:latin typeface="Mustica Pro SemBd" pitchFamily="2" charset="0"/>
              </a:rPr>
              <a:t>aprender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cocina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nueva</a:t>
            </a:r>
            <a:r>
              <a:rPr lang="en-US" dirty="0">
                <a:latin typeface="Mustica Pro SemBd" pitchFamily="2" charset="0"/>
              </a:rPr>
              <a:t>. </a:t>
            </a:r>
          </a:p>
          <a:p>
            <a:pPr algn="just"/>
            <a:r>
              <a:rPr lang="en-US" dirty="0" err="1">
                <a:latin typeface="Mustica Pro SemBd" pitchFamily="2" charset="0"/>
              </a:rPr>
              <a:t>Facilidad</a:t>
            </a:r>
            <a:r>
              <a:rPr lang="en-US" dirty="0">
                <a:latin typeface="Mustica Pro SemBd" pitchFamily="2" charset="0"/>
              </a:rPr>
              <a:t> de </a:t>
            </a:r>
            <a:r>
              <a:rPr lang="en-US" dirty="0" err="1">
                <a:latin typeface="Mustica Pro SemBd" pitchFamily="2" charset="0"/>
              </a:rPr>
              <a:t>adopción</a:t>
            </a:r>
            <a:r>
              <a:rPr lang="en-US" dirty="0">
                <a:latin typeface="Mustica Pro SemBd" pitchFamily="2" charset="0"/>
              </a:rPr>
              <a:t>: al ser un </a:t>
            </a:r>
            <a:r>
              <a:rPr lang="en-US" dirty="0" err="1">
                <a:latin typeface="Mustica Pro SemBd" pitchFamily="2" charset="0"/>
              </a:rPr>
              <a:t>recetario</a:t>
            </a:r>
            <a:r>
              <a:rPr lang="en-US" dirty="0">
                <a:latin typeface="Mustica Pro SemBd" pitchFamily="2" charset="0"/>
              </a:rPr>
              <a:t> digital </a:t>
            </a:r>
            <a:r>
              <a:rPr lang="en-US" dirty="0" err="1">
                <a:latin typeface="Mustica Pro SemBd" pitchFamily="2" charset="0"/>
              </a:rPr>
              <a:t>busca</a:t>
            </a:r>
            <a:r>
              <a:rPr lang="en-US" dirty="0">
                <a:latin typeface="Mustica Pro SemBd" pitchFamily="2" charset="0"/>
              </a:rPr>
              <a:t> placer las </a:t>
            </a:r>
            <a:r>
              <a:rPr lang="en-US" dirty="0" err="1">
                <a:latin typeface="Mustica Pro SemBd" pitchFamily="2" charset="0"/>
              </a:rPr>
              <a:t>necesidades</a:t>
            </a:r>
            <a:r>
              <a:rPr lang="en-US" dirty="0">
                <a:latin typeface="Mustica Pro SemBd" pitchFamily="2" charset="0"/>
              </a:rPr>
              <a:t> de </a:t>
            </a:r>
            <a:r>
              <a:rPr lang="en-US" dirty="0" err="1">
                <a:latin typeface="Mustica Pro SemBd" pitchFamily="2" charset="0"/>
              </a:rPr>
              <a:t>todas</a:t>
            </a:r>
            <a:r>
              <a:rPr lang="en-US" dirty="0">
                <a:latin typeface="Mustica Pro SemBd" pitchFamily="2" charset="0"/>
              </a:rPr>
              <a:t> las </a:t>
            </a:r>
            <a:r>
              <a:rPr lang="en-US" dirty="0" err="1">
                <a:latin typeface="Mustica Pro SemBd" pitchFamily="2" charset="0"/>
              </a:rPr>
              <a:t>edades</a:t>
            </a:r>
            <a:r>
              <a:rPr lang="en-US" dirty="0">
                <a:latin typeface="Mustica Pro SemBd" pitchFamily="2" charset="0"/>
              </a:rPr>
              <a:t>, y </a:t>
            </a:r>
            <a:r>
              <a:rPr lang="en-US" dirty="0" err="1">
                <a:latin typeface="Mustica Pro SemBd" pitchFamily="2" charset="0"/>
              </a:rPr>
              <a:t>su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conectividad</a:t>
            </a:r>
            <a:r>
              <a:rPr lang="en-US" dirty="0">
                <a:latin typeface="Mustica Pro SemBd" pitchFamily="2" charset="0"/>
              </a:rPr>
              <a:t> con </a:t>
            </a:r>
            <a:r>
              <a:rPr lang="en-US" dirty="0" err="1">
                <a:latin typeface="Mustica Pro SemBd" pitchFamily="2" charset="0"/>
              </a:rPr>
              <a:t>aplicaciones</a:t>
            </a:r>
            <a:r>
              <a:rPr lang="en-US" dirty="0">
                <a:latin typeface="Mustica Pro SemBd" pitchFamily="2" charset="0"/>
              </a:rPr>
              <a:t> de </a:t>
            </a:r>
            <a:r>
              <a:rPr lang="en-US" dirty="0" err="1">
                <a:latin typeface="Mustica Pro SemBd" pitchFamily="2" charset="0"/>
              </a:rPr>
              <a:t>compras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ayuda</a:t>
            </a:r>
            <a:r>
              <a:rPr lang="en-US" dirty="0">
                <a:latin typeface="Mustica Pro SemBd" pitchFamily="2" charset="0"/>
              </a:rPr>
              <a:t> a </a:t>
            </a:r>
            <a:r>
              <a:rPr lang="en-US" dirty="0" err="1">
                <a:latin typeface="Mustica Pro SemBd" pitchFamily="2" charset="0"/>
              </a:rPr>
              <a:t>facilitar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pedidos</a:t>
            </a:r>
            <a:r>
              <a:rPr lang="en-US" dirty="0">
                <a:latin typeface="Mustica Pro SemBd" pitchFamily="2" charset="0"/>
              </a:rPr>
              <a:t>.</a:t>
            </a:r>
            <a:endParaRPr lang="en-MX" dirty="0">
              <a:latin typeface="Mustica Pro SemB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045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96123F2-8C36-F7AC-250A-19060ABC8E64}"/>
              </a:ext>
            </a:extLst>
          </p:cNvPr>
          <p:cNvSpPr/>
          <p:nvPr/>
        </p:nvSpPr>
        <p:spPr>
          <a:xfrm>
            <a:off x="5086729" y="8407376"/>
            <a:ext cx="3244039" cy="1900740"/>
          </a:xfrm>
          <a:prstGeom prst="roundRect">
            <a:avLst/>
          </a:prstGeom>
          <a:solidFill>
            <a:srgbClr val="376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E19BD7-8819-7F31-D04F-1598CE182D93}"/>
              </a:ext>
            </a:extLst>
          </p:cNvPr>
          <p:cNvSpPr/>
          <p:nvPr/>
        </p:nvSpPr>
        <p:spPr>
          <a:xfrm>
            <a:off x="4647788" y="7280944"/>
            <a:ext cx="3682980" cy="36829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04547" y="6641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-3643855" y="5551839"/>
            <a:ext cx="2179185" cy="2179185"/>
          </a:xfrm>
          <a:prstGeom prst="ellipse">
            <a:avLst/>
          </a:prstGeom>
          <a:solidFill>
            <a:srgbClr val="FBC6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11954108" y="-2717183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10987669" y="8375238"/>
            <a:ext cx="1932878" cy="1932878"/>
          </a:xfrm>
          <a:prstGeom prst="ellipse">
            <a:avLst/>
          </a:prstGeom>
          <a:solidFill>
            <a:srgbClr val="FB56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08606F-0149-5F6C-6C99-F83E61535CF1}"/>
              </a:ext>
            </a:extLst>
          </p:cNvPr>
          <p:cNvSpPr/>
          <p:nvPr/>
        </p:nvSpPr>
        <p:spPr>
          <a:xfrm>
            <a:off x="-2392343" y="-2970814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2332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04547" y="6641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A80E8-F167-F478-4AC2-7A6A6C76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54" y="2743814"/>
            <a:ext cx="5221291" cy="137037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2741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04547" y="6641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8825898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A80E8-F167-F478-4AC2-7A6A6C76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54" y="-2082186"/>
            <a:ext cx="5221291" cy="137037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8473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835762" y="4307179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9479041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F46AFA-F5F2-8E46-5B9E-481D4BC3C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6400"/>
            <a:ext cx="9144000" cy="1031334"/>
          </a:xfrm>
        </p:spPr>
        <p:txBody>
          <a:bodyPr>
            <a:normAutofit/>
          </a:bodyPr>
          <a:lstStyle/>
          <a:p>
            <a:r>
              <a:rPr lang="en-MX" sz="4800" dirty="0">
                <a:latin typeface="Mustica Pro SemBd" pitchFamily="2" charset="0"/>
              </a:rPr>
              <a:t>Mercado objetivo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81A4DB3-5A2A-5A84-A577-61203C671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72491"/>
            <a:ext cx="9144000" cy="1811045"/>
          </a:xfrm>
        </p:spPr>
        <p:txBody>
          <a:bodyPr anchor="t"/>
          <a:lstStyle/>
          <a:p>
            <a:r>
              <a:rPr lang="en-US" dirty="0">
                <a:latin typeface="Mustica Pro SemBd" pitchFamily="2" charset="0"/>
              </a:rPr>
              <a:t>Cocineros </a:t>
            </a:r>
            <a:r>
              <a:rPr lang="en-US" dirty="0" err="1">
                <a:latin typeface="Mustica Pro SemBd" pitchFamily="2" charset="0"/>
              </a:rPr>
              <a:t>principiantes</a:t>
            </a:r>
            <a:endParaRPr lang="en-US" dirty="0">
              <a:latin typeface="Mustica Pro SemBd" pitchFamily="2" charset="0"/>
            </a:endParaRPr>
          </a:p>
          <a:p>
            <a:r>
              <a:rPr lang="en-US" dirty="0">
                <a:latin typeface="Mustica Pro SemBd" pitchFamily="2" charset="0"/>
              </a:rPr>
              <a:t>Cocineros amateur </a:t>
            </a:r>
          </a:p>
          <a:p>
            <a:r>
              <a:rPr lang="en-US" dirty="0">
                <a:latin typeface="Mustica Pro SemBd" pitchFamily="2" charset="0"/>
              </a:rPr>
              <a:t>Cocineros </a:t>
            </a:r>
            <a:r>
              <a:rPr lang="en-US" dirty="0" err="1">
                <a:latin typeface="Mustica Pro SemBd" pitchFamily="2" charset="0"/>
              </a:rPr>
              <a:t>caseros</a:t>
            </a:r>
            <a:endParaRPr lang="en-MX" dirty="0">
              <a:latin typeface="Mustica Pro SemBd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B9AA8E-AD30-6C05-0F4C-EDD970E67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5" b="6353"/>
          <a:stretch/>
        </p:blipFill>
        <p:spPr bwMode="auto">
          <a:xfrm>
            <a:off x="3302340" y="3783535"/>
            <a:ext cx="5432782" cy="264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6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187909" y="4800172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9965631" y="186463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835003" y="4738659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595160" y="0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D3EF51-1CB9-A9FF-203A-E72ACB15F3F3}"/>
              </a:ext>
            </a:extLst>
          </p:cNvPr>
          <p:cNvSpPr txBox="1">
            <a:spLocks/>
          </p:cNvSpPr>
          <p:nvPr/>
        </p:nvSpPr>
        <p:spPr>
          <a:xfrm>
            <a:off x="1524000" y="236400"/>
            <a:ext cx="9144000" cy="103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Mustica Pro SemBd" pitchFamily="2" charset="0"/>
              </a:rPr>
              <a:t>Etapa del </a:t>
            </a:r>
            <a:r>
              <a:rPr lang="en-US" sz="4800" dirty="0" err="1">
                <a:latin typeface="Mustica Pro SemBd" pitchFamily="2" charset="0"/>
              </a:rPr>
              <a:t>proceso</a:t>
            </a:r>
            <a:endParaRPr lang="en-MX" sz="4800" dirty="0">
              <a:latin typeface="Mustica Pro SemBd" pitchFamily="2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651F67-5C79-A804-7D54-6CBC4F72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762" y="2428752"/>
            <a:ext cx="7184573" cy="3657601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 err="1">
                <a:latin typeface="Mustica Pro SemBd" pitchFamily="2" charset="0"/>
              </a:rPr>
              <a:t>Atracción</a:t>
            </a:r>
            <a:r>
              <a:rPr lang="en-US" sz="2000" dirty="0">
                <a:latin typeface="Mustica Pro SemBd" pitchFamily="2" charset="0"/>
              </a:rPr>
              <a:t>: </a:t>
            </a:r>
            <a:r>
              <a:rPr lang="en-US" sz="2000" dirty="0" err="1">
                <a:latin typeface="Mustica Pro SemBd" pitchFamily="2" charset="0"/>
              </a:rPr>
              <a:t>Recetario</a:t>
            </a:r>
            <a:r>
              <a:rPr lang="en-US" sz="2000" dirty="0">
                <a:latin typeface="Mustica Pro SemBd" pitchFamily="2" charset="0"/>
              </a:rPr>
              <a:t> de libre </a:t>
            </a:r>
            <a:r>
              <a:rPr lang="en-US" sz="2000" dirty="0" err="1">
                <a:latin typeface="Mustica Pro SemBd" pitchFamily="2" charset="0"/>
              </a:rPr>
              <a:t>uso</a:t>
            </a:r>
            <a:r>
              <a:rPr lang="en-US" sz="2000" dirty="0">
                <a:latin typeface="Mustica Pro SemBd" pitchFamily="2" charset="0"/>
              </a:rPr>
              <a:t>, </a:t>
            </a:r>
            <a:r>
              <a:rPr lang="en-US" sz="2000" dirty="0" err="1">
                <a:latin typeface="Mustica Pro SemBd" pitchFamily="2" charset="0"/>
              </a:rPr>
              <a:t>premios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por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interacción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en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comunidad</a:t>
            </a:r>
            <a:r>
              <a:rPr lang="en-US" sz="2000" dirty="0">
                <a:latin typeface="Mustica Pro SemBd" pitchFamily="2" charset="0"/>
              </a:rPr>
              <a:t>. </a:t>
            </a:r>
          </a:p>
          <a:p>
            <a:pPr algn="just"/>
            <a:r>
              <a:rPr lang="en-US" sz="2000" dirty="0" err="1">
                <a:latin typeface="Mustica Pro SemBd" pitchFamily="2" charset="0"/>
              </a:rPr>
              <a:t>Transacción</a:t>
            </a:r>
            <a:r>
              <a:rPr lang="en-US" sz="2000" dirty="0">
                <a:latin typeface="Mustica Pro SemBd" pitchFamily="2" charset="0"/>
              </a:rPr>
              <a:t>: La </a:t>
            </a:r>
            <a:r>
              <a:rPr lang="en-US" sz="2000" dirty="0" err="1">
                <a:latin typeface="Mustica Pro SemBd" pitchFamily="2" charset="0"/>
              </a:rPr>
              <a:t>aplicación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actúa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como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embudo</a:t>
            </a:r>
            <a:r>
              <a:rPr lang="en-US" sz="2000" dirty="0">
                <a:latin typeface="Mustica Pro SemBd" pitchFamily="2" charset="0"/>
              </a:rPr>
              <a:t> para </a:t>
            </a:r>
            <a:r>
              <a:rPr lang="en-US" sz="2000" dirty="0" err="1">
                <a:latin typeface="Mustica Pro SemBd" pitchFamily="2" charset="0"/>
              </a:rPr>
              <a:t>promover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compras</a:t>
            </a:r>
            <a:r>
              <a:rPr lang="en-US" sz="2000" dirty="0">
                <a:latin typeface="Mustica Pro SemBd" pitchFamily="2" charset="0"/>
              </a:rPr>
              <a:t> de </a:t>
            </a:r>
            <a:r>
              <a:rPr lang="en-US" sz="2000" dirty="0" err="1">
                <a:latin typeface="Mustica Pro SemBd" pitchFamily="2" charset="0"/>
              </a:rPr>
              <a:t>productos</a:t>
            </a:r>
            <a:r>
              <a:rPr lang="en-US" sz="2000" dirty="0">
                <a:latin typeface="Mustica Pro SemBd" pitchFamily="2" charset="0"/>
              </a:rPr>
              <a:t> de la </a:t>
            </a:r>
            <a:r>
              <a:rPr lang="en-US" sz="2000" dirty="0" err="1">
                <a:latin typeface="Mustica Pro SemBd" pitchFamily="2" charset="0"/>
              </a:rPr>
              <a:t>marca</a:t>
            </a:r>
            <a:r>
              <a:rPr lang="en-US" sz="2000" dirty="0">
                <a:latin typeface="Mustica Pro SemBd" pitchFamily="2" charset="0"/>
              </a:rPr>
              <a:t>, o de </a:t>
            </a:r>
            <a:r>
              <a:rPr lang="en-US" sz="2000" dirty="0" err="1">
                <a:latin typeface="Mustica Pro SemBd" pitchFamily="2" charset="0"/>
              </a:rPr>
              <a:t>marcas</a:t>
            </a:r>
            <a:r>
              <a:rPr lang="en-US" sz="2000" dirty="0">
                <a:latin typeface="Mustica Pro SemBd" pitchFamily="2" charset="0"/>
              </a:rPr>
              <a:t> “</a:t>
            </a:r>
            <a:r>
              <a:rPr lang="en-US" sz="2000" dirty="0" err="1">
                <a:latin typeface="Mustica Pro SemBd" pitchFamily="2" charset="0"/>
              </a:rPr>
              <a:t>hermanas</a:t>
            </a:r>
            <a:r>
              <a:rPr lang="en-US" sz="2000" dirty="0">
                <a:latin typeface="Mustica Pro SemBd" pitchFamily="2" charset="0"/>
              </a:rPr>
              <a:t>”. </a:t>
            </a:r>
          </a:p>
          <a:p>
            <a:pPr algn="just"/>
            <a:r>
              <a:rPr lang="en-US" sz="2000" dirty="0" err="1">
                <a:latin typeface="Mustica Pro SemBd" pitchFamily="2" charset="0"/>
              </a:rPr>
              <a:t>Consumo</a:t>
            </a:r>
            <a:r>
              <a:rPr lang="en-US" sz="2000" dirty="0">
                <a:latin typeface="Mustica Pro SemBd" pitchFamily="2" charset="0"/>
              </a:rPr>
              <a:t>: Por default las </a:t>
            </a:r>
            <a:r>
              <a:rPr lang="en-US" sz="2000" dirty="0" err="1">
                <a:latin typeface="Mustica Pro SemBd" pitchFamily="2" charset="0"/>
              </a:rPr>
              <a:t>recetas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te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añaden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jamones</a:t>
            </a:r>
            <a:r>
              <a:rPr lang="en-US" sz="2000" dirty="0">
                <a:latin typeface="Mustica Pro SemBd" pitchFamily="2" charset="0"/>
              </a:rPr>
              <a:t>, </a:t>
            </a:r>
            <a:r>
              <a:rPr lang="en-US" sz="2000" dirty="0" err="1">
                <a:latin typeface="Mustica Pro SemBd" pitchFamily="2" charset="0"/>
              </a:rPr>
              <a:t>quesos</a:t>
            </a:r>
            <a:r>
              <a:rPr lang="en-US" sz="2000" dirty="0">
                <a:latin typeface="Mustica Pro SemBd" pitchFamily="2" charset="0"/>
              </a:rPr>
              <a:t>, etc. de la </a:t>
            </a:r>
            <a:r>
              <a:rPr lang="en-US" sz="2000" dirty="0" err="1">
                <a:latin typeface="Mustica Pro SemBd" pitchFamily="2" charset="0"/>
              </a:rPr>
              <a:t>marca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cuando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deseas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agregarlos</a:t>
            </a:r>
            <a:r>
              <a:rPr lang="en-US" sz="2000" dirty="0">
                <a:latin typeface="Mustica Pro SemBd" pitchFamily="2" charset="0"/>
              </a:rPr>
              <a:t> al </a:t>
            </a:r>
            <a:r>
              <a:rPr lang="en-US" sz="2000" dirty="0" err="1">
                <a:latin typeface="Mustica Pro SemBd" pitchFamily="2" charset="0"/>
              </a:rPr>
              <a:t>carrito</a:t>
            </a:r>
            <a:r>
              <a:rPr lang="en-US" sz="2000" dirty="0">
                <a:latin typeface="Mustica Pro SemBd" pitchFamily="2" charset="0"/>
              </a:rPr>
              <a:t>; y </a:t>
            </a:r>
            <a:r>
              <a:rPr lang="en-US" sz="2000" dirty="0" err="1">
                <a:latin typeface="Mustica Pro SemBd" pitchFamily="2" charset="0"/>
              </a:rPr>
              <a:t>los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puedes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enviar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hacia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aplicaciones</a:t>
            </a:r>
            <a:r>
              <a:rPr lang="en-US" sz="2000" dirty="0">
                <a:latin typeface="Mustica Pro SemBd" pitchFamily="2" charset="0"/>
              </a:rPr>
              <a:t> de </a:t>
            </a:r>
            <a:r>
              <a:rPr lang="en-US" sz="2000" dirty="0" err="1">
                <a:latin typeface="Mustica Pro SemBd" pitchFamily="2" charset="0"/>
              </a:rPr>
              <a:t>supermercado</a:t>
            </a:r>
            <a:r>
              <a:rPr lang="en-US" sz="2000" dirty="0">
                <a:latin typeface="Mustica Pro SemBd" pitchFamily="2" charset="0"/>
              </a:rPr>
              <a:t> (Mi HEB, Walmart </a:t>
            </a:r>
            <a:r>
              <a:rPr lang="en-US" sz="2000" dirty="0" err="1">
                <a:latin typeface="Mustica Pro SemBd" pitchFamily="2" charset="0"/>
              </a:rPr>
              <a:t>Pick-UP</a:t>
            </a:r>
            <a:r>
              <a:rPr lang="en-US" sz="2000" dirty="0">
                <a:latin typeface="Mustica Pro SemBd" pitchFamily="2" charset="0"/>
              </a:rPr>
              <a:t>, </a:t>
            </a:r>
            <a:r>
              <a:rPr lang="en-US" sz="2000" dirty="0" err="1">
                <a:latin typeface="Mustica Pro SemBd" pitchFamily="2" charset="0"/>
              </a:rPr>
              <a:t>Soriana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Recoger</a:t>
            </a:r>
            <a:r>
              <a:rPr lang="en-US" sz="2000" dirty="0">
                <a:latin typeface="Mustica Pro SemBd" pitchFamily="2" charset="0"/>
              </a:rPr>
              <a:t> </a:t>
            </a:r>
            <a:r>
              <a:rPr lang="en-US" sz="2000" dirty="0" err="1">
                <a:latin typeface="Mustica Pro SemBd" pitchFamily="2" charset="0"/>
              </a:rPr>
              <a:t>en</a:t>
            </a:r>
            <a:r>
              <a:rPr lang="en-US" sz="2000" dirty="0">
                <a:latin typeface="Mustica Pro SemBd" pitchFamily="2" charset="0"/>
              </a:rPr>
              <a:t> Tienda, etc.).</a:t>
            </a:r>
            <a:endParaRPr lang="en-MX" sz="2000" dirty="0">
              <a:latin typeface="Mustica Pro SemB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687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E3D3D-DBA4-2A62-4763-EDE5E3B6D3E2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D39ED-E24D-738E-9E32-85261D1435B9}"/>
              </a:ext>
            </a:extLst>
          </p:cNvPr>
          <p:cNvSpPr/>
          <p:nvPr/>
        </p:nvSpPr>
        <p:spPr>
          <a:xfrm>
            <a:off x="0" y="4984838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7D3AB-B14B-2750-981F-FE50127B2FE0}"/>
              </a:ext>
            </a:extLst>
          </p:cNvPr>
          <p:cNvSpPr/>
          <p:nvPr/>
        </p:nvSpPr>
        <p:spPr>
          <a:xfrm>
            <a:off x="10668000" y="-665144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4682D-45CA-5C30-234C-7DDE36DAD45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DDBDB1-CC9E-AF44-00A1-5335FF6FC585}"/>
              </a:ext>
            </a:extLst>
          </p:cNvPr>
          <p:cNvSpPr/>
          <p:nvPr/>
        </p:nvSpPr>
        <p:spPr>
          <a:xfrm>
            <a:off x="0" y="1267734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24B4B-E527-B47A-CDB5-AA1DA424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91" y="3996514"/>
            <a:ext cx="3259909" cy="2287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C40F5-3AE4-2C8F-B1DC-14AF1875D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60" y="3996514"/>
            <a:ext cx="2889258" cy="22877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715C71-63E5-BC39-3C0C-898957FDD1AD}"/>
              </a:ext>
            </a:extLst>
          </p:cNvPr>
          <p:cNvSpPr txBox="1">
            <a:spLocks/>
          </p:cNvSpPr>
          <p:nvPr/>
        </p:nvSpPr>
        <p:spPr>
          <a:xfrm>
            <a:off x="1524000" y="236400"/>
            <a:ext cx="9144000" cy="103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latin typeface="Mustica Pro SemBd" pitchFamily="2" charset="0"/>
              </a:rPr>
              <a:t>Línea</a:t>
            </a:r>
            <a:r>
              <a:rPr lang="en-US" sz="4800" dirty="0">
                <a:latin typeface="Mustica Pro SemBd" pitchFamily="2" charset="0"/>
              </a:rPr>
              <a:t> de </a:t>
            </a:r>
            <a:r>
              <a:rPr lang="en-US" sz="4800" dirty="0" err="1">
                <a:latin typeface="Mustica Pro SemBd" pitchFamily="2" charset="0"/>
              </a:rPr>
              <a:t>producto</a:t>
            </a:r>
            <a:r>
              <a:rPr lang="en-US" sz="4800" dirty="0">
                <a:latin typeface="Mustica Pro SemBd" pitchFamily="2" charset="0"/>
              </a:rPr>
              <a:t> </a:t>
            </a:r>
            <a:r>
              <a:rPr lang="en-US" sz="4800" dirty="0" err="1">
                <a:latin typeface="Mustica Pro SemBd" pitchFamily="2" charset="0"/>
              </a:rPr>
              <a:t>involucrado</a:t>
            </a:r>
            <a:endParaRPr lang="en-MX" sz="4800" dirty="0">
              <a:latin typeface="Mustica Pro SemBd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D0101BE-FB68-1651-C628-E14599224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4351"/>
            <a:ext cx="9144000" cy="2179185"/>
          </a:xfrm>
        </p:spPr>
        <p:txBody>
          <a:bodyPr anchor="ctr"/>
          <a:lstStyle/>
          <a:p>
            <a:r>
              <a:rPr lang="en-US" dirty="0" err="1">
                <a:latin typeface="Mustica Pro SemBd" pitchFamily="2" charset="0"/>
              </a:rPr>
              <a:t>Todos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los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productos</a:t>
            </a:r>
            <a:r>
              <a:rPr lang="en-US" dirty="0">
                <a:latin typeface="Mustica Pro SemBd" pitchFamily="2" charset="0"/>
              </a:rPr>
              <a:t> </a:t>
            </a:r>
            <a:r>
              <a:rPr lang="en-US" dirty="0" err="1">
                <a:latin typeface="Mustica Pro SemBd" pitchFamily="2" charset="0"/>
              </a:rPr>
              <a:t>alimenticios</a:t>
            </a:r>
            <a:endParaRPr lang="en-MX" dirty="0">
              <a:latin typeface="Mustica Pro SemB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9CABE-4643-A501-C9A1-E2764BD0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EB9675-0AD5-8C0E-8EB3-E31072B60C4C}"/>
              </a:ext>
            </a:extLst>
          </p:cNvPr>
          <p:cNvSpPr txBox="1"/>
          <p:nvPr/>
        </p:nvSpPr>
        <p:spPr>
          <a:xfrm>
            <a:off x="6370718" y="679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DED600-FE3C-6604-78A9-F32C3A697310}"/>
              </a:ext>
            </a:extLst>
          </p:cNvPr>
          <p:cNvSpPr/>
          <p:nvPr/>
        </p:nvSpPr>
        <p:spPr>
          <a:xfrm>
            <a:off x="0" y="4984838"/>
            <a:ext cx="2179185" cy="2179185"/>
          </a:xfrm>
          <a:prstGeom prst="ellipse">
            <a:avLst/>
          </a:prstGeom>
          <a:solidFill>
            <a:srgbClr val="FBC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053E6D-A128-7E8E-8D3B-8B0E409F0B25}"/>
              </a:ext>
            </a:extLst>
          </p:cNvPr>
          <p:cNvSpPr/>
          <p:nvPr/>
        </p:nvSpPr>
        <p:spPr>
          <a:xfrm>
            <a:off x="9479041" y="545751"/>
            <a:ext cx="1932878" cy="1932878"/>
          </a:xfrm>
          <a:prstGeom prst="ellipse">
            <a:avLst/>
          </a:prstGeom>
          <a:solidFill>
            <a:srgbClr val="EE9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90A8BD-2CDA-2DA0-9C82-2ABC6FF439A4}"/>
              </a:ext>
            </a:extLst>
          </p:cNvPr>
          <p:cNvSpPr/>
          <p:nvPr/>
        </p:nvSpPr>
        <p:spPr>
          <a:xfrm>
            <a:off x="9738929" y="4379371"/>
            <a:ext cx="1932878" cy="1932878"/>
          </a:xfrm>
          <a:prstGeom prst="ellipse">
            <a:avLst/>
          </a:prstGeom>
          <a:solidFill>
            <a:srgbClr val="FB5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E6B2EA-D236-B36C-E451-499769EFBDF3}"/>
              </a:ext>
            </a:extLst>
          </p:cNvPr>
          <p:cNvSpPr/>
          <p:nvPr/>
        </p:nvSpPr>
        <p:spPr>
          <a:xfrm>
            <a:off x="316352" y="238212"/>
            <a:ext cx="2698595" cy="2698595"/>
          </a:xfrm>
          <a:prstGeom prst="ellipse">
            <a:avLst/>
          </a:prstGeom>
          <a:solidFill>
            <a:srgbClr val="17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A72BA0-F05B-C8D0-2CDC-FD2BEEC7CC4B}"/>
              </a:ext>
            </a:extLst>
          </p:cNvPr>
          <p:cNvSpPr txBox="1">
            <a:spLocks/>
          </p:cNvSpPr>
          <p:nvPr/>
        </p:nvSpPr>
        <p:spPr>
          <a:xfrm>
            <a:off x="1524000" y="2913333"/>
            <a:ext cx="9144000" cy="103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latin typeface="Mustica Pro SemBd" pitchFamily="2" charset="0"/>
              </a:rPr>
              <a:t>Diseño</a:t>
            </a:r>
            <a:r>
              <a:rPr lang="en-US" sz="4800" dirty="0">
                <a:latin typeface="Mustica Pro SemBd" pitchFamily="2" charset="0"/>
              </a:rPr>
              <a:t> de la </a:t>
            </a:r>
            <a:r>
              <a:rPr lang="en-US" sz="4800" dirty="0" err="1">
                <a:latin typeface="Mustica Pro SemBd" pitchFamily="2" charset="0"/>
              </a:rPr>
              <a:t>solución</a:t>
            </a:r>
            <a:endParaRPr lang="en-MX" sz="4800" dirty="0">
              <a:latin typeface="Mustica Pro SemB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58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270</Words>
  <Application>Microsoft Macintosh PowerPoint</Application>
  <PresentationFormat>Widescreen</PresentationFormat>
  <Paragraphs>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Mustica Pro SemBd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Mercado objetivo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Galván García</dc:creator>
  <cp:lastModifiedBy>Guillermo Montemayor Marroquín</cp:lastModifiedBy>
  <cp:revision>10</cp:revision>
  <dcterms:created xsi:type="dcterms:W3CDTF">2024-03-03T01:36:22Z</dcterms:created>
  <dcterms:modified xsi:type="dcterms:W3CDTF">2024-03-03T05:06:33Z</dcterms:modified>
</cp:coreProperties>
</file>